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</p:sldIdLst>
  <p:sldSz cx="9144000" cy="6858000" type="screen4x3"/>
  <p:notesSz cx="6761163" cy="9942513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6B97F-5931-4A89-9E9C-72F54340547F}" type="datetimeFigureOut">
              <a:rPr lang="en-IN" smtClean="0"/>
              <a:t>28-06-2015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0904-0C0E-49B6-96A2-78F515DB270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017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3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6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2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0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9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1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7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8290-8FBF-4B98-811B-C8E06FD08416}" type="datetimeFigureOut">
              <a:rPr lang="en-US" smtClean="0"/>
              <a:t>6/28/2015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EC161-3ADF-4E88-8105-5B7BD5CB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0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905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670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965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68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059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05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79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18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46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98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178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151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778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99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454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09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765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233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087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439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50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498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219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108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119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8326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565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84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79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73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60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1514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23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WebMD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Pierre, Vicki</dc:creator>
  <cp:lastModifiedBy>Lenovo</cp:lastModifiedBy>
  <cp:revision>3</cp:revision>
  <cp:lastPrinted>2015-06-28T12:09:30Z</cp:lastPrinted>
  <dcterms:created xsi:type="dcterms:W3CDTF">2015-06-10T00:04:16Z</dcterms:created>
  <dcterms:modified xsi:type="dcterms:W3CDTF">2015-06-28T12:11:10Z</dcterms:modified>
</cp:coreProperties>
</file>